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68" r:id="rId4"/>
    <p:sldId id="269" r:id="rId5"/>
    <p:sldId id="258" r:id="rId6"/>
    <p:sldId id="259" r:id="rId7"/>
    <p:sldId id="260" r:id="rId8"/>
    <p:sldId id="270" r:id="rId9"/>
    <p:sldId id="261" r:id="rId10"/>
    <p:sldId id="265" r:id="rId11"/>
    <p:sldId id="262" r:id="rId12"/>
    <p:sldId id="263" r:id="rId13"/>
    <p:sldId id="264" r:id="rId14"/>
    <p:sldId id="271" r:id="rId15"/>
    <p:sldId id="272" r:id="rId16"/>
    <p:sldId id="273" r:id="rId17"/>
    <p:sldId id="277" r:id="rId18"/>
    <p:sldId id="274" r:id="rId19"/>
    <p:sldId id="275" r:id="rId20"/>
    <p:sldId id="276" r:id="rId21"/>
    <p:sldId id="278" r:id="rId22"/>
    <p:sldId id="280" r:id="rId23"/>
    <p:sldId id="279" r:id="rId24"/>
    <p:sldId id="281" r:id="rId25"/>
    <p:sldId id="282" r:id="rId26"/>
    <p:sldId id="283" r:id="rId27"/>
    <p:sldId id="285" r:id="rId28"/>
    <p:sldId id="286" r:id="rId29"/>
    <p:sldId id="284" r:id="rId30"/>
    <p:sldId id="266" r:id="rId31"/>
    <p:sldId id="287" r:id="rId3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68" autoAdjust="0"/>
    <p:restoredTop sz="94664" autoAdjust="0"/>
  </p:normalViewPr>
  <p:slideViewPr>
    <p:cSldViewPr>
      <p:cViewPr varScale="1">
        <p:scale>
          <a:sx n="95" d="100"/>
          <a:sy n="95" d="100"/>
        </p:scale>
        <p:origin x="-106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0" y="1041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B9583-7564-4F5F-9F24-31C84AC88F4C}" type="datetimeFigureOut">
              <a:rPr lang="pl-PL" smtClean="0"/>
              <a:pPr/>
              <a:t>14.05.2020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7BB9F-365A-48EE-8FD7-8D8A5C017B2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7BB9F-365A-48EE-8FD7-8D8A5C017B2A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3F7A-0637-4DDD-A22C-CC42A1894C9C}" type="datetimeFigureOut">
              <a:rPr lang="pl-PL" smtClean="0"/>
              <a:pPr/>
              <a:t>14.05.2020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37EA7A-17F1-4C48-8C9B-71E3B1938A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3F7A-0637-4DDD-A22C-CC42A1894C9C}" type="datetimeFigureOut">
              <a:rPr lang="pl-PL" smtClean="0"/>
              <a:pPr/>
              <a:t>14.05.2020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EA7A-17F1-4C48-8C9B-71E3B1938A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3F7A-0637-4DDD-A22C-CC42A1894C9C}" type="datetimeFigureOut">
              <a:rPr lang="pl-PL" smtClean="0"/>
              <a:pPr/>
              <a:t>14.05.2020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EA7A-17F1-4C48-8C9B-71E3B1938A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3F7A-0637-4DDD-A22C-CC42A1894C9C}" type="datetimeFigureOut">
              <a:rPr lang="pl-PL" smtClean="0"/>
              <a:pPr/>
              <a:t>14.05.2020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37EA7A-17F1-4C48-8C9B-71E3B1938A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3F7A-0637-4DDD-A22C-CC42A1894C9C}" type="datetimeFigureOut">
              <a:rPr lang="pl-PL" smtClean="0"/>
              <a:pPr/>
              <a:t>14.05.2020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EA7A-17F1-4C48-8C9B-71E3B1938A8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3F7A-0637-4DDD-A22C-CC42A1894C9C}" type="datetimeFigureOut">
              <a:rPr lang="pl-PL" smtClean="0"/>
              <a:pPr/>
              <a:t>14.05.2020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EA7A-17F1-4C48-8C9B-71E3B1938A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3F7A-0637-4DDD-A22C-CC42A1894C9C}" type="datetimeFigureOut">
              <a:rPr lang="pl-PL" smtClean="0"/>
              <a:pPr/>
              <a:t>14.05.2020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037EA7A-17F1-4C48-8C9B-71E3B1938A8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3F7A-0637-4DDD-A22C-CC42A1894C9C}" type="datetimeFigureOut">
              <a:rPr lang="pl-PL" smtClean="0"/>
              <a:pPr/>
              <a:t>14.05.2020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EA7A-17F1-4C48-8C9B-71E3B1938A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3F7A-0637-4DDD-A22C-CC42A1894C9C}" type="datetimeFigureOut">
              <a:rPr lang="pl-PL" smtClean="0"/>
              <a:pPr/>
              <a:t>14.05.2020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EA7A-17F1-4C48-8C9B-71E3B1938A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3F7A-0637-4DDD-A22C-CC42A1894C9C}" type="datetimeFigureOut">
              <a:rPr lang="pl-PL" smtClean="0"/>
              <a:pPr/>
              <a:t>14.05.2020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EA7A-17F1-4C48-8C9B-71E3B1938A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3F7A-0637-4DDD-A22C-CC42A1894C9C}" type="datetimeFigureOut">
              <a:rPr lang="pl-PL" smtClean="0"/>
              <a:pPr/>
              <a:t>14.05.2020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EA7A-17F1-4C48-8C9B-71E3B1938A8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CF03F7A-0637-4DDD-A22C-CC42A1894C9C}" type="datetimeFigureOut">
              <a:rPr lang="pl-PL" smtClean="0"/>
              <a:pPr/>
              <a:t>14.05.2020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037EA7A-17F1-4C48-8C9B-71E3B1938A8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User\Desktop\Pie&#347;&#324;%20Oazowa%20Barka%20-%20Karaoke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440" y="1000108"/>
            <a:ext cx="8572560" cy="1222375"/>
          </a:xfrm>
        </p:spPr>
        <p:txBody>
          <a:bodyPr>
            <a:noAutofit/>
          </a:bodyPr>
          <a:lstStyle/>
          <a:p>
            <a:pPr algn="ctr"/>
            <a:r>
              <a:rPr lang="pl-PL" sz="5400" dirty="0" smtClean="0">
                <a:latin typeface="Arrus Blk BT" pitchFamily="18" charset="0"/>
              </a:rPr>
              <a:t>Karol Wojtyła-                                            Św. Jan Paweł II</a:t>
            </a:r>
            <a:br>
              <a:rPr lang="pl-PL" sz="5400" dirty="0" smtClean="0">
                <a:latin typeface="Arrus Blk BT" pitchFamily="18" charset="0"/>
              </a:rPr>
            </a:br>
            <a:endParaRPr lang="pl-PL" sz="5400" dirty="0">
              <a:latin typeface="Arrus Blk BT" pitchFamily="18" charset="0"/>
            </a:endParaRPr>
          </a:p>
        </p:txBody>
      </p:sp>
      <p:pic>
        <p:nvPicPr>
          <p:cNvPr id="31747" name="Picture 3" descr="C:\Users\User\Desktop\J.P. 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143248"/>
            <a:ext cx="2468763" cy="3405190"/>
          </a:xfrm>
          <a:prstGeom prst="rect">
            <a:avLst/>
          </a:prstGeom>
          <a:noFill/>
        </p:spPr>
      </p:pic>
      <p:pic>
        <p:nvPicPr>
          <p:cNvPr id="5" name="Pieśń Oazowa Barka - Karaok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500034" y="6429396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Sportowe i turystyczne pasje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karola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wojtyły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rc_mi" descr="http://www.szlakiwodnejp2.strefa.pl/images/biwak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285992"/>
            <a:ext cx="4357718" cy="40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ymbol zastępczy zawartości 3" descr="http://d.polskatimes.pl/k/r/1/46/38/52f75f3358efa.jpg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7158" y="1285860"/>
            <a:ext cx="364333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rc_mi" descr="http://wodniak.cba.pl/papiez/papiezwkajaku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785926"/>
            <a:ext cx="3810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rc_mi" descr="http://mtrojnar.rzeszow.opoka.org.pl/jerzy_ciesielski/a_mz_1b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14356"/>
            <a:ext cx="378621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571876"/>
            <a:ext cx="4610229" cy="311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Obraz 7" descr="http://www.nowytarg.pl/images/jp/jp_art_0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85728"/>
            <a:ext cx="4429156" cy="350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Click="0" advTm="83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Kapłaństwo Karola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wojtyły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071934" y="1214422"/>
            <a:ext cx="4643470" cy="221457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pl-PL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pl-PL" sz="21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pl-PL" sz="2900" dirty="0" smtClean="0">
                <a:latin typeface="Times New Roman" pitchFamily="18" charset="0"/>
                <a:cs typeface="Times New Roman" pitchFamily="18" charset="0"/>
              </a:rPr>
              <a:t>1 listopada 1946r. Karol Wojtyła przyjmuje sakrament kapłaństwa z rąk księdza arcybiskupa Adama Stefana Sapiehy                      w prywatnej kaplicy arcybiskupów krakowskich na ul. Franciszkańskiej.</a:t>
            </a:r>
            <a:endParaRPr lang="pl-PL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rc_mi" descr="http://pkozlow.e-sochaczew.pl/foto_kontent/wojtyla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43050"/>
            <a:ext cx="3286148" cy="440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154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Karol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wojtyła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jako biskup                                  i kardynał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2910" y="1714487"/>
            <a:ext cx="7715304" cy="3929091"/>
          </a:xfrm>
        </p:spPr>
        <p:txBody>
          <a:bodyPr/>
          <a:lstStyle/>
          <a:p>
            <a:pPr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     4 lipca 1958r. ks. Karol Wojtyła został mianowany przez Piusa XII na biskupa pomocniczego archidiecezji krakowskiej.</a:t>
            </a:r>
            <a:br>
              <a:rPr lang="pl-PL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28 września 1958r. otrzymał sakrę biskupią w Katedrze Wawelskiej.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71538" y="2857496"/>
            <a:ext cx="735811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dirty="0"/>
          </a:p>
        </p:txBody>
      </p:sp>
      <p:pic>
        <p:nvPicPr>
          <p:cNvPr id="6" name="irc_mi" descr="http://static.polskieradio.pl/files/650a078d-90cc-4801-b9e5-5f1475bce0e2.fil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786058"/>
            <a:ext cx="5857916" cy="292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1071538" y="5786454"/>
            <a:ext cx="7206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  Arcybiskup Karol Wojtyła otrzymuje z rąk papieża Pawła VI                                           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                    biret kardynalski 26 czerwca 1967r.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0329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Wybór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karola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wojtyły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na papieża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357298"/>
            <a:ext cx="814393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     Na zwołanym po śmierci Jana Pawła I drugim konklawe w roku 1978                    Karol  Wojtyła został wybrany na papieża i  przybrał imię Jana Pawła II. </a:t>
            </a:r>
          </a:p>
          <a:p>
            <a:pPr algn="ctr"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     Wynik wyboru ogłoszono 16 października o godzinie 18:44.</a:t>
            </a:r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476506"/>
            <a:ext cx="6143668" cy="40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Papieskie pielgrzymki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643050"/>
            <a:ext cx="5500726" cy="382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ostokąt 4"/>
          <p:cNvSpPr/>
          <p:nvPr/>
        </p:nvSpPr>
        <p:spPr>
          <a:xfrm>
            <a:off x="142844" y="535782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Podróże apostolskie Jana Pawła II są jednym z najważniejszych wyróżników Jego pontyfikatu.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025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28728" y="4929198"/>
            <a:ext cx="6858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Całowanie ziemi, do której przybywał to jeden z najważniejszych gestów Ojca Świętego Jana Pawła II. </a:t>
            </a:r>
          </a:p>
        </p:txBody>
      </p:sp>
      <p:pic>
        <p:nvPicPr>
          <p:cNvPr id="3" name="irc_mi" descr="http://malami1010.w.interia.pl/auckland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1000108"/>
            <a:ext cx="5572164" cy="403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Click="0" advTm="151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42910" y="214290"/>
            <a:ext cx="81439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Podczas podróży zagranicznych Jan Paweł II odwiedził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ponad 130 państw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 ok. 900 miejscowości. Niektóre kraje odwiedził kilkakrotnie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m.in. Polskę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 Francję, USA, Meksyk,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Hiszpanię.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 Łączna długość pielgrzymkowych dróg Jana Pawła II 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>wynosi 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>               ok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1 mln 700 tys.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km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http://upload.wikimedia.org/wikipedia/commons/thumb/6/66/Foreign_trips_of_John_Paul_II.png/400px-Foreign_trips_of_John_Paul_II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143116"/>
            <a:ext cx="707236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1071538" y="6286520"/>
            <a:ext cx="5243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                        Kraje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, które odwiedził Jan Paweł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II.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upload.wikimedia.org/wikipedia/commons/7/79/Jan_pawe%C5%82_II_w_Sosnowcu_199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42852"/>
            <a:ext cx="4166244" cy="276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rc_mi" descr="http://grafik.rp.pl/grafika2/648671,671598,1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928934"/>
            <a:ext cx="5715000" cy="343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rc_mi" descr="http://www.niedziela.pl/gifs/n200709_017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285728"/>
            <a:ext cx="3429004" cy="416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103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Dzieciństwo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irc_mi" descr="http://hej-kto-polak.pl/wp/wp-content/uploads/2011/02/JP-dzieck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3116"/>
            <a:ext cx="2928958" cy="428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rostokąt 11"/>
          <p:cNvSpPr/>
          <p:nvPr/>
        </p:nvSpPr>
        <p:spPr>
          <a:xfrm>
            <a:off x="4143372" y="5000636"/>
            <a:ext cx="4357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Karol Wojtyła urodził się 18 maja 1920 roku w Wadowicach, jako drugi syn Karola Wojtyły i Emilii z Kaczorowskich. </a:t>
            </a:r>
            <a:endParaRPr lang="pl-PL" dirty="0"/>
          </a:p>
        </p:txBody>
      </p: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 flipV="1">
            <a:off x="1214414" y="6429396"/>
            <a:ext cx="6429420" cy="13495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l-PL" dirty="0" smtClean="0"/>
              <a:t>     </a:t>
            </a:r>
            <a:endParaRPr lang="pl-PL" dirty="0"/>
          </a:p>
        </p:txBody>
      </p:sp>
      <p:pic>
        <p:nvPicPr>
          <p:cNvPr id="14" name="irc_mi" descr="http://upload.wikimedia.org/wikipedia/commons/7/73/Emilia_and_Karol_Wojtyla_with_Edmund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428736"/>
            <a:ext cx="4094806" cy="300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f.franciszkanska3.pl/i/2/4/3/24361203.184054d87c3dc4.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357562"/>
            <a:ext cx="4500594" cy="323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rc_mi" descr="http://malami1010.w.interia.pl/WIELKA%20KROKWIA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85728"/>
            <a:ext cx="4429156" cy="293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28662" y="571480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Jan Paweł II wzbudził szybko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całym świecie, dużą sympatię, ale też wrogość, czego wyrazem był zamach, przeprowadzony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13.05.1981r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                       na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placu św. Piotra w Rzymie przez Turka Ali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Agcę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" name="Obraz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785926"/>
            <a:ext cx="521497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5000"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www.gazeta-mosina.pl/wp-content/uploads/2013/04/Klinika-Gemelli-Ojciec-%C5%9Awi%C4%99ty-Jan-Pawe%C5%82-II-po-operacji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071546"/>
            <a:ext cx="5760720" cy="37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285720" y="5143512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Jan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Paweł II kilka dni po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zamachu, dochodzi do zdrowia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w rzymskiej klinice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Gemelli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advClick="0" advTm="101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i.wp.pl/a/f/jpeg/30606/jan_pawel_ii_ali_agca_600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857232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1000100" y="4929198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 zamachu papież spotkał się z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Ağcą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i wybaczył mu winy.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Za swoje czyny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Ağca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odbywał karę przez prawie dwadzieścia lat we włoskich więzieniach, po czym na prośbę papieża został ułaskawiony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 spd="slow" advClick="0" advTm="15359"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Jan Paweł II- przyjaciel dzieci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irc_mi" descr="http://www.deon.pl/gfx/deon/pl/defaultaktualnosci/116/443/1/183844714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643050"/>
            <a:ext cx="3714776" cy="478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www.lima.msz.gov.pl/resource/e86b911f-e973-4e33-9f39-ab55a395bc3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643050"/>
            <a:ext cx="3571900" cy="478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10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rc_mi" descr="http://www.akcjadobrapolskaszkola.com/art/wp-content/uploads/2012/01/gg.small_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642918"/>
            <a:ext cx="48387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www.guadalupe.opoka.org.pl/zdjecia/pielgrz/197900.jpg"/>
          <p:cNvPicPr/>
          <p:nvPr/>
        </p:nvPicPr>
        <p:blipFill>
          <a:blip r:embed="rId4"/>
          <a:srcRect l="21703" r="21703"/>
          <a:stretch>
            <a:fillRect/>
          </a:stretch>
        </p:blipFill>
        <p:spPr bwMode="auto">
          <a:xfrm>
            <a:off x="5500694" y="1785926"/>
            <a:ext cx="3357586" cy="442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94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rc_mi" descr="http://d.polskatimes.pl/k/r/1/7f/63/52f75f34e7cf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785926"/>
            <a:ext cx="4286280" cy="356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www.armatabianca.org/images/ruolo%20dei%20bambini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00108"/>
            <a:ext cx="378621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9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static2.money.pl/i/galeria/237/21/33005_m644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000108"/>
            <a:ext cx="6215106" cy="48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www.e-serafin.pl/userdata/gfx/e53699a70caa634c2aa4b6be3a19187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85860"/>
            <a:ext cx="650085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111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Śmierć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14282" y="1357298"/>
            <a:ext cx="8786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Odejście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Papieża do Domu Ojca w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kwietniu 2005r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. poruszyło wielu ludzi, niezależnie od wyznania, pochodzenia czy stosunku do papieskich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nauk.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dirty="0">
                <a:latin typeface="Times New Roman" pitchFamily="18" charset="0"/>
                <a:cs typeface="Times New Roman" pitchFamily="18" charset="0"/>
              </a:rPr>
              <a:t>Jan Paweł II zmarł 2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kwietnia 2005r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. o godz. 21.37. </a:t>
            </a:r>
          </a:p>
        </p:txBody>
      </p:sp>
      <p:sp>
        <p:nvSpPr>
          <p:cNvPr id="29698" name="AutoShape 2" descr="data:image/jpeg;base64,/9j/4AAQSkZJRgABAQAAAQABAAD/2wCEAAkGBxQSEhUUEhQVFhUXGBgYGBgYGB8YHRgYFxwXFxcYGBwcHCggHBwlHBgXITEhJSkrLi4uGR8zODMsNygtLisBCgoKDg0OGxAQGy8kICYsLC00NDQsLCwtLy8sLCw3LCwsLCwsLCwsLywsLCwsLCwsLCwsLCwsLCwsLCwsLCwsLP/AABEIALcBEwMBIgACEQEDEQH/xAAcAAABBQEBAQAAAAAAAAAAAAAFAAIDBAYBBwj/xABGEAABAwIEAwUFBQUGBAcBAAABAgMRACEEEjFBBVFhBhMicYEykaGxwQcjQtHwFFJicuEzU5Ki0vEVJIKyNENzg7PC4hb/xAAaAQACAwEBAAAAAAAAAAAAAAACAwABBAUG/8QALhEAAgIBAwMDAwMEAwAAAAAAAAECEQMSITEEE0EiMlFhscEjcaEUUpHwBWKB/9oADAMBAAIRAxEAPwDxSlTorlCQbSpxpVZBtdrtIVCDYrtdpVCHKVdpVCjkUop0UqhDlICnRSAqFjaVOiuxUKGxSinRSioQbFdiugUb4L2ZdxEn+zSIutKrz+7a/vqiNpcgOKKcP7PYh9IU23KTooqSkWsdTJuDpXoPAOxLaEw4hLyiZzFFotaMyh6xvWv4dwZRENNeEWlOUJ6xBE76A++hchTyf2me4Lw9TTDTaiSUpAUZm+4BA0Gg6AUGb+z1i5K3VawE5QkToLBRgedejDhcEZiUnkU5TqBYnKf0arcXcw+FRnfXA2CjJVe4QmJJi9veKHdCrkjzdH2dpCTmeUVQYgBImLTJUqJjaq6fs9UAZelcGEpQRJ2GZRFp6VpEfaFhwsg4ZeS0GQo9fCowPft1sbwPbTArj74oPJacg0i5gp661akG3kR5yz9nWKIlSkJ6DMfiQkfGsxxPALYcLTmXOInKrMBIBAkWmCK+gk4ltScza0KAFlBQVeCJkHkT768FxWAxKwp5xp2LFS1IUBeALkAcgAOgFEnYeObfIMilVhjCOLJCELUeSUlRHnAq8x2bxS/ZYX6wn/uIohtgiKRrTt9hcYfaQEfzEj4xHxoLxbhi8OvI5lmJ8Kgq0kAmNJjSqTRCjSrtcqyHK7SpVCElKn5a5FUQbXDTopRUKG0op0VyKhDlKK7FdioQcwypZhCSo8kgk+4V1bJTYiDyNjW07MNhasO2QSFJmLQMqCqSJEm06HrWhealt1S0ONhsX7yCk3g6KUi24y1dGeefS6o8nAp2Wj3HOGIQEuN2CiBAum4zSnltaSL67UJ7mqHRkpKyvFdipy1TCioGRRSipCmuHrUKGxSijHBOzeJxawllsnmpQKUAcyYuPKa2uC+yF03exCEDfKnN/mJHxFSynJIq/Zixh1hcoh9GqpV4kKMpIE5RBEHyB3NejYXDAnKhBUo7JABi9ydh1NrVW7K/Z03gypXeunPlSc2XMb2ypy+ESdVe7etzg8IEDKlISAVSkfi2ClKmSYvfnG1Kct9hUoW7fAKw/CRfvAFqEHID4LkxmJuu4VbS2hsaMsM6nUSI2AAAAAA21PrVhpgAAcgABsANBVfH4hSCjKJk+LnlESR1uKrQ5BalFbE2S0GYvO8z9KD8S7KYPEx3+GaUcsFYGRQjQBSYVud6PJRSKKvQTWeY8T+x/CuXYdeYJEhKodSNNZhW4/FVdnsCrDgf8jhcUB+JDpCj17t8KT7l16oUcifnUC/DBOWwjlAt+Qo1FkeReTztHGMLh7P4Z/CaXWwUo/xtyincb4yycI87hXWlqQgkKQUqjzgyPWtscSRlAUSI8QjMVaC5FufvrMcZ4DhcRCnsA2tZJlTf3RSIVBKjkJ2FtzyqpS0rcGOOMntYN7O4NgYVlbbKEBxtCyAAblIN1EZlHqb1affgQJA5Tag+P7DpbSo4J7EsOD2Wy6FIk/vawOpJqLAcD4imf2jE4Yga+FSjHMEBHPeaV/U4/LDl0WS7RLjH68d7Rf8AiXv5z8b17U9weSAXRfQBBuOd1adYrN8W7IYVZU6rvSqQDBCQSLGwEnzmlrrMS8jsPR5VyjyeaVF+0oYS8UYZOVCbE5lKJVN7qOg0tQitkXask46XRylXa5VglqK5lpTXCaogorkUppTUKORXYpUpqECPAsA287kdWW05VkKCSrxAEpSYBiTaaejgbpPsgDmox8NfhVvgL68hGYxMC2n6mimQnYnz/U/GsmXqHGVKjVjwJq2R8NYU0pKu8AKU5RlGaLRIJtp02o+6jELw6kMvKeCjnhasqwonOopVoZVfaDQTJ0H661o2kxHO199vj+VZcvVTjTTDh0mOVpxMhxVtSi2hQyqSDKSMtyY0i2lWRwFZSFBJitmoJcADqQ4BodFJ8jr7prR4TiDLWDW0AhQgwVEBQ6XsfStGLrFk2ezEZOleNeng8WxWDy1QWitDxd8FRigixJiQJOp0HUwJitSYpIl4Cw2vENIeSpSFrSmEmDKiAD5A6jlXsvCeB4Vs/dsNgjfKCdudZbsx9nqw628vENEJIUkNhSwf3TmgCN+sV6XgOEJBBUoquCRlyg9DKja1xypUs8L5JPFkfBPg2xHhAA3V7KR5nn0F6utNjUeI+LxkaKT4RkT5zfkNSDUycGlRGaSAUwJMAJMiEpOUEEA+lXUYUcrxrAnzvemRkpC+24kTLY3MTE3uYterKSkD+hp4a+c6nlHupwZHTSNNjqKYki9HyRl0cuW43sN6RWeW8b+fLTrU2XrSIFWXSIPFbzI0iAN7k/o00JJiTzm+nKIAqwY5U1TkcqhWxXDOk31kXM8ok1GGIi2kzAAnzqRzFR+ICoFOE6K90UibXlhw34QxbOm8Gbnc8+dVH0gA6QCVc76771K8LG5PqaBP8RRY5UkSQZMgHqdvWsU3j8s1QU/gZwnEoxDQeF894/dja28gTfapMRAmYvrbXzvQTsxhg22UOEFxS3FHKohABJMJBgQOgFEMQ22NQj3VjvF4NUozsrYnFIGqx7xXmn2i8YcStKGyQ2Ug5hN1SoETpYAG3OttxDHFCyAEZQAd9DvOlYDtw53jba1rJUJAQEwLm6iZvpAge+tHTKGtAz1qLMQabTyK5XXOcNrldilVkomrldroFCQaaVONcipZKG12uxXYqEo0nAGj3QMXJJ+n0ot+yKURcgD8I0nSepp3Z9iGm/5Aff8A71bbdUcUhkHwpbU4QLeIkAE84muLkyt5JV4tnXhjSgrK6MKcwB5gbc+lHwwdo/XWmM4XxjzFFWm4BVbzisOTM20aIYkrBLJXKgsAXlB5pIEg9QZ9Iob2rxRS2jq5r/0qovwXHDEspWE5ZkKnSRoR5gz0rN9vDlSyBuVn3BI+taumb76i1TRn6hLtNmexLs3qquntmaeWrV2HKjmqBuPslxj/AHrjYUVMpRJSVeytRASUyZAMKmLac69cwzijoE++fkK8d+zmT3qUoGaxzxeD+EnWJT1105+pcPStKQQSd8ulz6Vgz54xycD44m1yHDiso8So8uvOrWCxyHCoJXJQYUJ0MA39DQVzAly83jfbpJHrXOA4HKlSj7SlqJMzp4RM9B8fUyHUy8C5YUaLEYkIE3N450KxXaZKFNJyKUXHCjw3IgHxdRa/ITyq2GM3tGTz/QoG9hQMYmDP3atdJlKZ9305CtSzTa2EOCTNIceJj41FjccUpkRvr/vVZkAfrT0rr+IToqD59fOmOcmuQa3HtYxfdJUsQopBIFwCQJE/1qBGNUo5VXkHT561IMVVTFNJ9oWgyY26j686TOTrkOKA2KdWkBRJJFuXnoR7pjz0q/wxK205iSZGk+tp+NWMSuWj5U8vhIFtp90fnXOy7Zt3wvubca/TX1I1uKXeco5TNBeIcNUElQBtJBkDeTEmwOhHuitBhcRnm2nWadxFqWlDoaXJaotjYPTJIy3D+GZUBXiza+K+tzPSeRprmEUqe8JP+HTrpvRRLhS02dZt8CfpVFvELKiFAa+8G46c9OVZ8btJmmVttgrHcKK8pGUEbyQbGRoDbS015x9oeALamhMhWcwJj8N7nrXsDybT1rzP7TUWwyuWcfBBrpdJtNGfNvBoxeG4C8tOYBOU3mfpUg7OO7lA9T/po1gkpUhOWQLWzH3e/wCdWBho1+Z/Ouj3TH2jOf8A86r+8T7jSo0pkzon1B2tzpVO6yu2ZKKehO9dbbkgcyOvr1rRP8AZBITiFgAkSpqxjeypHuNFPJGOzBhilNNozWWugVcx+B7teXvEL6jNA88yR9aqpq1K1aBcWnTEW673VXsEm4BEitdw7sY44jvUDMgESeVxrWfL1McfuNGPBqL3D28qQAlRgAWtp/MRRdlo6pbE8yoCfMieVdw+GuaJcNUlecJnwHKbbwCfnXmcud7yS+52FFJVZWbw6pBhPv8A/wA09YsUqSsAiMwEiDrdJMetECiCkc5+AqR4BCc6iABqTakLM9nQXIC4Nw1thvI0orTJIJIJE7EisZ9op+8ZHJCj/iI/016RisMDcgee/vF68w+0I/8ANJTybT8Ss8q6n/HZe5n1eaZk6pacVGfYrR8L4aXhCRflWfYFbfsbxVDDiVqExtXS6uclG0ZcEV5NL9nPCVMrxGYESGx/8h/Kti+8Uxl1NQ8N4ujEqW4hIAlKfUAn61fQk8z8Pyrk5puS3Y3h8E+DWSiTrFU2XFdynLN1LmOUr+sVdbslR1tVLholoG4urc/vHrQrJSSAq7LHDXV3zzrby/R+FC8ViYxWbYNq+aSPlRNKb1msY5/zCh/Ar6D61v6fK2hOWCNArEECNfz3qB58n1/U6fqKiSjlHyqRsdPia14lKSEySRIl7qPfVhhc7z5V1huasMt6U3tNMpSRV7nKxHIfAafCnhkKCZzCBtbWOnSrD6fuvSnYUDIkn90fKsWaC/qWv+v5NEJfpIlwKEpJNzPMinY1QU2SNCJpNqSdCLa9POmrT90fX5mrr9NxQC96YDwrYU0kFMx1qB/DgaITbz/01b4XHd7WqLE41tOpAB0JEJJ5Zoyz0msfTq8SNsvcwYVkSLW5GdZ5gcorz/7S2/A1Hs51ehIk+8X/AFb0HHoJhSNRPrbTXf8AI1g/tDblltQMpz8uaFcz8K3dOqaBnujL8HaU4cmZSUhBVYxcEj6/Omt4hXd5lOH1PIkAClwMjvIVOUoWCBuDJAnz18qH4q6QIBAUv5g/lW1IyvYeeKAbn3UqpFXIfGlTNKF6i52fQ2X2++kNhQUqNYTcgTuYrZYrimDUG5UkSo5szKvALwQUOkm+X8O2lYvBo8fkDpfWrCeD4h0ylh0j+RQHvIis2WEZyuT4G45OEdh3Hg0t9RacSUR4SkLIPopIUPKKDKTB1mtNhsM+2kIXhwoJ2ytrgG99ZNCMTwp/MVFh0AmbNKAA6QmKPHNe38g5ItvV5ZFg13EakwK3XZztM6j7gEiVQpO1pkH3VgLoIzAiOYj50Z7MKBeB/mPwA/8AtSeqxRnBt+ENwTaaienYQTcc5j9eVXeB4Hug5JkrcUs2iJgAa7RQvhzyPFY7AX6Aqm3WjDK0xoPdXlc8nFOPydWrI8W7D7A5lXxgCp+1mCcdwq0MpzLOW0gSAQTckDQc6AcYxID7atklJ/zT9K1+IdS2kqJVAgWM6kJEA21NMh+nokuRMm7ZRaw2RlKSIISJHWBPxryDt2uca50CB/lB+teyY5RAN/ePyrxLtYucY8ZF1e6ABHwro/8AFb5pS+n5FdXfbX7gxs1cZxBFRYdoRJqRTeomu1KmYo2j1X7Mn/8AllqO7qvghP8AWtkHFHePI/mL1552DcUnCIgxK3Dttb6UffxigVZYJCQb+vzrh9ZCXcqJrx01ua9h092c0T03jpQ3BunukCQBE6xqTUC8YQ2fX5UExGIOXDDTf/Kb/GsyhKWxaikjRYRakrjNKIJgnMRyhWpGus+dBl3xB8vmU1PwN9biQV3PivESAVZTG0iKs4bC/fK8kfFX9K7PRdPJr1GPqMiWyCLTVXW2hyqP/h8i7ih5EJpHhw/vF/4/6114YdK2MMslss5fSpEUNe4eAk/eugQdFidNutVOzQcUkLLqi3JyhUFZ/nVHOdBpFDN1JR+Qo7xbDeMMNnyqphlgIQVKjwiNNb9Kl4qfuj5UKWkqw7QBhSgADrB1mPIGsXUY2+otf2/k1YZLtK/kNOJBgkwdibe41z9rT3Qk3OYDf8UbeYoXwzElZWlRzZVC5/l03uI+NMdcCWAY/vDYfuuf1qRxak2vgttJ7lfBup7slRhIUZN7C/1qZSwtPhlST7jz2oHhBOFdEquJnLzk2vepWllkJMkpWlCYIgSfxReDcTtasXTYWoJPjf7mrLNW6IZDSSUiAVAxBAAkjwjQWAkam5rI9u0y1IP/AJgsND4Tc9Z3rVYlGdEZgmwMggkdbmLeVY/tKyrIWwUqHeAi4ATOtwfCBMwR5VuhFIU5WDOzqE+FQMLGdN76pKjAj+AjWh6gJIJI+9cA9cp2ojg1ISElCtFkSYBEIIBjaZV6GguKWFLUEm5WTI0gpAkdbGjjvYvJRRcIBN6VOcgGK5TkxR6fxNhSVNoHhSdYFtQBYW50V/Y1wQAomDGWJ+HlQU9ou9cS4WNCIAUQJBJmAAJvyrRYfjSl/eBPd5dDME6xym3OvPSwZttSdL/fk6C6iPirMi8wrPlhWYe8H9CiOFZXlgZioZZlGfQjNIixIBE7TUD3ECh5boxKkqOYGEGY1KQQSI+cVEz2iaQmULBEwbEE20ggQIOtHkx5K9KCxZEtpBJeIIIT3g0PhJuTaIvp7U236UKxa5VombXgA77xp+VU8dLzufIuLSoi4AACQOdhY+VR/tSio2gSDfkQNKKOGUVz4GdyLvbyGMGspvzM/T6UQTjLVnmcQSkXM5uf4c14k6RVv9pjSs2bCnIKE3Q7G5lqH60vVxrDO4l2MxGY76DS52gc6J8CchK0pKcy0psQZjMDMgiLiKKcI4etplwqSQ4pbYAsqUAkrFtiJFiDpBGta4wjFRvb/wAMk5yVmRxOFcQopKiYMayD1FjUuL4GtCEOLCTn2gSP5rSJ61psNw8nENd4g5cwKiUZBaTcCwEjyrP4riSXMUttATlQtyVQMytUgZolQzQY8zTIcXEBtt0Q8O4Ip5WVCUm06CLc/DFRr4bEylPqB/oo32gxowuCYKYzOuErBGYKQknwKEiUGLibyRvQfgbql4ZKicx8evhsFqAG8AAAego5NqGoGO8qL/CML3aEIt/5ivDpdQjbkqrbmGUc14ChHurPDHLLsDUA27zS6SRAuNOVEv25X7ip6OH/AE1lyRk3Y+LSQddV90qeR+QqovBqWGiCBkSNpv4eojT40Cc4mtSF5SqBIN5AO4JjaKIcP4uShBhegB8SRcax4TbrUhhmmqKlNUafs9gymAdp923wojhW/vHP/a/7lUO4a+4UhSUqv/E3/Q0zDcTU3iu7dSo96EkRCspSVe0EyYPPpXewx7cNzl5HrexN2ldeCWVIcW0FOoSpIgmLzESLiKvo4sknKJ1yyVRcGDVTteuEsf8ArD4A1lXMQtWZUEDOpRvBSm6pOhjQQOYqp5nGTV/BaxpxRsuIvKW0vu1ZVJCt8wMC4keYqLsmIYQPFzki159n9a0K7M8Q7xjEIhQLcgz/ABJnztpejHC3ghhBOgGwnc0PcTzR/Z/ctQaxtfUvcV/sj5UObaUW8OUfhyqM8spBFt71U4jxZamylKRMbgj41BgO0LYSlta0JWEiUkKkbcqXkt578V+RuNfpV9QphMOpDiyRZZm2xMzNh/Df8r1ioKaSmDErmRY/em3WpU8SzaKSLG/iTbnKkxQZriYDMBQVkKwTmmT3iyCYG9PiuQGxzfAFlp1orSArRSQQpJBBBEzparT3ZVwd0VPNkIP90SVZkFBlRc6kz1o00yQTIjU9SLU9Lt4jyrZDpMSWyEyzzbtsqYbso7kGV5oSkasEkjqQ8JuSdN6D8W+z9zEYdQW8M61BRSluLiBqXDskVvMG8YCctgBfqRp6VaKYTak9uK2otZJNcnzjiuz/AOy4hzDqzEpLew1UkkE6wBm66dZGT7kiAgEkEKJCT7C0pUCY29oV6l9oBSOIuk7pb/7AAaw/ZhrPKEklRWJAAKjACUAdB+tL51SlJGl8IHow6CLi/wDIf9VKia8SgkkBRm85onra1Kq7sQNKNL2efS2tPelOWR4ZEkGNEm9bDtJxvBqayNpAIEzFeNcPx33gUSEBIGxOnIAc9+tRPY9cxm19N+sVcX4YvJHew/i2iV5olPnv12HrQkLyJUYExlPqZjTWN/KmrxRK8jIKrzFgJGugpOPqT92v8KhIBgyZuFBNKqzStuRDEwMoCu9BEyMsSDImR/DrTHuImYJzq9mQJCUwRA566gCIqXB4NWJU6WyYFyoqspdwkXIE/IVcwHBFsLDuIADcEDIoElSpGVUGw1n0oHOEdnz8eRqUnTRRU/BkKg5oJ0EAAWA/DPxE+VjCOLIC0AkokyNIEAKN9j66cqi7SYhOdKWynJl0GqSCoEEzMx561UwWKDQWAu+UBIjU2JM9PFRJaoJ0W3UqD2A7VPASFuKgeyJyBW0CQkQI0HOiGF7c4skKKk92jLKcoUVKNygq1i5uL2FYhbigkGISpRAKjAk+1E7aSRzq7hsbmEiyWygknST4T0kifjVzxprgqMrlubIdu8TLgJReyUlOUpKv3CDJN7TO1AlcTcbfURIdJGc2AOaLwYkkyY/RGYvFEQvIfwjORY7yDGs/KomXhOfOcxhQvMAW1OhpccUUroOTV0aDiHG1YrKHlBQbMJShN/FJEXAJ0Gtp3ik3xFTLZbC8qQVjLkzGDlVMhUaq0JmTyFhOEYWXWl5R3TbiVeLRVxmSmT4jA06e8pxbDocDz6syFCcjQUCmQCJ03nQRBnWap6NotbfkijvaI8Jj0oU4sKElS5UUkiAQSUgHxTsNalDqV4htZcAUISSRa4JskXtmNyYlJ1i+eXie6CExKyA4P+qQUrG/hAPrvTFYl2G85yJTZKgdiN0g6wKb2Y3dAOfizYrcQ2FhCm8rudSilQVdSyjMCFEEkJnKNri1RJxgyoyuiEgyUk7d4kEJtItN+nnWQXiO7K8wJtfefH7J1jwzcRc1JhnStKSqUJAy5rk5QSrWbwDG+lWsUY26B1anTPR+z/FGGVocdW6XsqM4iQVZcgtBVGU5pPLareL7WtoxocKb93lSjNqFSUHMAU3A57ivOMQk5wppUt3M75lAg6Rzj30zFYlsqSptKtAFyc33kaom+vz2Gtxd/cqWJI9Q4v2wZxPdIQFJUhzNCoEjKdDJ+VY7ivEXS2tkBQUVeIk/hMpI2JG3K16zmFBCkB0hAXJzKGba0iRaYt61JjcRlTGdU+JIvMaAkTcfW+tVKKlK3yVGKUduD0HslxhtlnEd793my5eU5QnLa6YyzeJBtMGtFwrj7S0NJCzKpCRBvBidNJMTpXj/AA7ElxK1qVME+0CZgA5jufwjpHugxGIU2T4kpUIUUp8MGIMiLHT0NVGFTvylQU4xlD6XZ7Lj8W6Xmu5cSGwl7OkmJUBlSRImy43AvvasJ2hxncw4oJWoqKoWAZUVGbnYTHoKypcd7sKCrBI11E5ekkBUEDaJtVjEJU62lbrk5jmMlVsuYwJMXHTahyQ1Si29kXj9MWkuTY4Ht7GGdUW05woJSjNAUPu5MkTAzmwG3WiTHEowpUxlWtaFLSnKEw4vxJSoWnxKA20rzjhz61BxKCnu0gquBJGWJTIgwALH51PwvHKUFXCC4SQSSSFCSFAWnXfkDtbS8lCFh3PeB2pwhyhbviKAf7NY1tbw8wba1fw3E8IbhaI8lA/Gvm7B8aeCwluXCATISSQqZJ633qzg+I4hpbiiVBQEm9x3lglQNpBgwdINW8+W/FFLBBpVZ9Kni+GQknvW4F/aFLA9osM6PDiGSdYDqSY8ga+akdpsQotyswkZbQQsDXPKvFI1Ive1UsNxNbaitNplINxBtNvh9avuT8oHsx8M2n2g8Ubcx7ykLC0AIKVAgiEwCBG01lOHYzIw44kKkL5xE5QOtU3HUJzZUkApvmN5V4rjb9axVcKCWyhJ/tIJE6ATv6CgpNttcjZJ0kXW+IBQmCJ2rtUQhKbZgqNwTeb86VD2sfwAsbCbzCWmVlZhxSbCRNiDHOfoaCl0qKYmQPjP9aLYpxD57tISJV4SJJB9bRfpQ1OHU0lDmZBz5soBlQCDlJUPwydOcGqxLZt8jc6uSS4JSytuNUkawb/A29alf4inIZzZto0J3Kib8qsYZedlea/hsIubgCOcZT76GvYQ5MwUlQkREydrzprVqm/URpxXp+Al2b42WJTdOZUkjQSANNdqt8S7TF0d2bptNtdJgxO1ZUgjUEU7DYktrC0xI5iRVS6WEp663Kh1MoxUPAW4oAlwhNxCSnMLwQDBt1IoehYVJJ2Ou5EWn1p6cdJcUu6lAxylVp9Bp6VVYXAHr8aZGNLcDI03twE8I4FZcwEIkJTtNiSee1W86VeEWvm8P72oMaGq6sPkZQ44JKllIQbGImY8+nzo3hODBaQhKigwkqVIMEBXhCYuBmE+VZ8k4x9TdGmEJPbyBOLPgZGgoqIuo6DOrSOUfWp/2BCIhSpkAqibAXIHmbCdB1qhxPhzjD33hnxWVzjSnJxR93Km16VpZeFRcm8hqmHW3A42k5e6KICvZvHiA1nMPiKD8YezrAbX92gBMDQkFRKo53jSqiVFQsYJAuNwCCPiAaHsPFJvEidRvQY8STtBZ5OOz8hrjrTRGHcbjwhKHBNzlEibC8BQJp2EfCzlCoWcygAPxKBTsCYhRMWrquFFzDh2SooUCtIV7CFSEqkm4kagb0Obel4gW8UJHITb/epFemk91YElUr+STiiO5UlpQiQM41mD4TPlBtA0rTYbgDbrGdpvu3Cg5UqWVJOYECZ6GZ9axZxGZRJMnmTy0Pyt0re4XiqVBIIOYAFOx3EdRY0nq3kjGOjkPp9Em74BTfZpXhS054wQlQUICQQVGbTPlOvrQvG8AdSkkZSJ8JSr2vElEoBMzJTPS9HeH8bjv8RHig5Y3gQmfh8aAO8UU6o5yCJTaJMAZYPOrxTzOTtbL7knHGopXyE8I6U5mn0ILqgoDPoDBIIIsPMdK7wnDYdZUMQlVlZoKtAQBlBSbid9xFOZxSVFCjEpBBVpOhAvuAB8BRRx5p1WVcoBSLzrlvJIIsKTPI42qav4/BojjTpPgD8PwntgKyAf2ZmY/dKo1gbb1QYJU84teUuhMXAKc48OYhQynwgGDbepuJNBtSgleabkm1he973iheMxkqBQYsAbaxMfAxWnHbt/JnzaVSqqLrGJdSXGwEpV+IGACCDdMWEAzarPHu+eZR4UZUTmynaw0MWtVbD45ta0rfTCpSkkAm370Tew+dWu1jyEmGJ7nKJM6qPn4uVU77sUlv8AwVs8bbZUDueA6vIgzmyjaIIEaTp5VLiVZXSlgZklJIWoTEJV7NvCItvNCEKKkEpSo5Yk7D08hRDgbZdlSlQkECeZUdPnemyjp3F61JpIq8JedZhaVKSmZISYB0Hit13B1op/xzM+S8ZbBFrCQmdSmJgmdNop2PZ/Z8pTnuTIWmw09m0KF9fKqvGuHlwIW0iFKHiCRaRF+k/ShcoylcvPkvRKMPT4F2kfQX/uAE+EFRTCRJvbTbLXcCA6CMqlWSCdLidT9Kq8LKsO4rvG/HlFjAMHcHTcXrUKUVsJcJTnEeyZASZMEnU9fdQ5ZaEkv8hYY622/wDBlVHvAUFSUQYkySo8ySbaAWFDHiUm4ykWI+Bo/wDsPeqK3Fgqn8NrbZrXP6mhXFcGW1yoghROnyNaMeSLdWZsuNpWWE4V2BpoNxuKVObxaiAQDFKgfc+Bi7dcneH4ruViUpOoKjNgYnmNuVanhPDMO796pMyfYkwANSR6yfOsQjEdKM8Jx4b7tQVYOEL8lgwfKR6etK6jFKUXpdMPFlXD3Rpe0mFQ0hKkWR7JTqBMwRymsfiH87kNi5jb2j1rYdqPFhFTsUH/ADJrKYHCIEOLVYD9etZ+iku1qlzbQ3LFuelcEy+HqUwpSgEqJSlIm8T4jHOAbcpqkzw5JgRNyLmDptFp6UQadTJJcKwR4CY8ImFT10qwwrIC5lzBsZ7QTBi8dKf3JxK7UJ7sy+Mw/duKQblJirmHwRKbKEkWGoqHG4vvnXHD+I20sNhboKjceyoypmSTPlyFa3qaXyYvSm34LT75W4hJWpxEi0yRMSJ1/pWgwfGkNqlYIEqBgSQSAZjlf4Vikq9CNKc2rn50OTBGapl4+plB2jQdp+IIdU2GzIBUoqAgeIykR0BM1SwuGKtSEz66jl7qoMrirTGKIqtDhHTHwGs2qTlLyXl4IhBkhRAMRyA1uNaCIdgzyo1i3VIaQbfeFQHMJTEn1Jj0rPzRYk2twOoluvoa/s/xctsvglJCwEJSf4h4iL7TI607gOCDzoQCAk2Uf4dx51lmlmLHerrDykHMlUkX1NKyYeXF02a+n6zRGmrLvaXhCGsQUsnMkkgRNiNRf9a057Oy345CrjUSLKgiN7qPpVFjGqJK1KMySZO5p6n+9ISoixN/PmKJKWyl4ENx3cPIxrF5QBeDqPWac/ikqIMaa2iQdNOVWzwlkpgPkK/iRCTA0mfDPrQ9LORQJg72IIPutztrRLS90BckqZKjEZlZQbqVA/mJtVziLSmcSnMsqGQOAeYIyx5jSqGJy96gpAA8JPnM/KKtdonwXUFNiGwNeZWfkaHmSrhpjr/TbfKaLvGH0vsqVBStICp/eEgFKgALbgmhHDOHLdEgpAmJJvOtgL1dexGVlTYIlSUlZ3OW4E+6fIesOCxGRtMecg9aGNxg1H5KyKMsib+A7w7s2pQJaebWdwNuhgyB1oHxNogFsghYVCk+WvpMGeRrQcM4k4pedxxKSCUmEjOY1Cjp6waudpsCziGysSHgiUqB9oASArb12rIs8oZdOTh/waJY1LF6DFcPxZbkDf5imYt/xnJOUSQdPa1PwqmF04rgHeunoV2c3uPTRe/426qM7i1REeI2I387m9X8Dx5WaDKpnTUk/wC1Z4DSiXDjnfQSTMjbWIEdLCgyYoNboZizZLpM0XEIW1lcMKIK8wExCQYHTKY60M4NiUFK0rcErQUJEERyMxQnF45SyEkmEgJibSkBJMczFRpVaaXHBUNLGS6j12gpw9wpUUmLWP8AvTuIYRbpT3YKoMQBOt5PSqTLsKChvrfWaIN8SynaNwPhVSUlLVFblpqUdMgjhOEPpQkFvb+H/VSq1heNeBM3MCTfXelWGWXPb2RpWPHRh0r51f4Vg1vKyImCQCbwOp8uVQMcNUqdPKdaK8L75CSEgpEzqPKeddLJNKL0vcwYou1qDPFnnEMOsulEhKSCncAiDfyrHvYklOXYfOpeK4oqdOYlUAJuSfPfnVI0ODDoj/IWXNqe37HG1kb1Zbxq05sqjKwUq6hViKqV0VoaTMyk0TMa1C6q9PCo0qNVRckb2o5UjIBN/wDfyqKpGVXq2UuS6tLUSnvAeRykT5j8qrNRNyRe8cqapVWMO5NA9kMVWOxmMkwgkIRIRMTBuSep1NUKtu4Wbp91VFCDBq41WwM9TdsmYV0mj7HBpF15SdISVR53G1AcGjMtIHMfr3VpmX1WABkyJBO3kYJpGdyXtNPTRi09QH4nwtWHyypKgqYKZ2iZBHWq2ESSqE3JsLfrrR15tzFwkJjKZnYTrM1Yd7KOMtrcbcCylJMRlNomNZtPrFCuoikoza1BPA9VxXpM4y4VKMQL7zbqa0XDuD96pDWZMrIEkR6g8wdvKs6w2RrrMn6fWrzOMWl5JBPgUlQ85B+YFFlUn7disdJeog7QYcsvKbOqCQdp5HpIgx1odnk36fCrvHcUt55brhlS7k/AAdAAB6VRbVBBG1OhelWZ5v1P9ybFukqV7vdapWDKR+v1rUGOfzuKUdT8dpMb9asMAZROkT5fqaj4Li7kXXFlOVw/yL8wmEn1T8Uqq/gsaooCVHRpUeW3yVVPBrCgpEKUFACw0Oxk2EGDTeLYctNJg3uhY3EyoA9Df86zuKk9L5NSk4pyXAFTUxZGUn3VAg1bcT92Op9/6itTMUVZHg2M+pIA3116UbYwCQtKmSolMGTF+mltxQhnBuBJUUKy9RHw1NS4fGKQbGOYPLcUqdy4Y/DpXuQ7iuFbEKQqVEnMnlc3n6VSDgCcpT1kG/5U1x2VE8yT7673lMimlTFSknK1sJJAF7620jS9dQ8dJMcpqbDgLISd9+XM+6tNw7huCcGVSVJIA8Ukze5N7HyFKy5o416kxuLDKftYHYxZyi1KirnACkkNPpKATlzSDHWBE0qR3MT3v7mjs5fgqoUBVlh+DSpUqStBJma4l/ar86rClSrow9qOdL3M5XUJk12lRADgnnTQmlSqghprqTSpVYJ2ackxXKVUEidL9qruRqKVKolRG7W5JhnINtYI9/8AStNwvjakIFswTbKfXQ6g3NKlSM8VJbmjp5uL2DXD+IlQK+7CERqVSBF7BIk+sVFxPF/tLZQlSkjW1pjmOXSu0q5soRjJyS3TOhGblFJ+TNZCkgLMnn5C3zqdhgKPWw/L60qVbZSdWJhFcALGyFEGxFvdrUKTSpVsjwc2XuZw0RaaOVJMQoQPMRY0qVDN7B4lbZfwLkEgDL0GlWu1GLKmUAx7Q2vYKOtKlWRxXeibXJ9mRmGRJrU4BjIRJvA0Gk661ylR9U2kkJ6WKdsK4dgrKSFg9FAkHoYg+6tMxhWihaF4VrIoeMtgGRzOaCCNomlSridRN6kv9/g6kYo8+7UdlThh3jbgdZJiYyqSToFA6+Y+FZsDau0q7vSZJTxXLk4/VQUMjUSfCuFtUkagj31aRjyiAk2NvzrlKnSinyDjm0tgmjGmPbSOkK/KlSpUntx+DepM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" name="Obraz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357430"/>
            <a:ext cx="457200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rostokąt 6"/>
          <p:cNvSpPr/>
          <p:nvPr/>
        </p:nvSpPr>
        <p:spPr>
          <a:xfrm>
            <a:off x="285720" y="5857892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Pogrzeb Jana Pawła II odbył się w Watykanie w piątek 8 kwietnia 2005r.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407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Dom rodzinny Karola Wojtyły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rc_mi" descr="http://upload.wikimedia.org/wikipedia/commons/c/c4/Dom_Rodzinny_Ojca_%C5%9Awi%C4%99tego_Jana_Paw%C5%82a_II_w_Wadowicach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4032652" cy="273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klasa_ak.w.interia.pl/galeria/100_5596_resiz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286124"/>
            <a:ext cx="3714776" cy="29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4286248" y="1857364"/>
            <a:ext cx="4786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Dom Rodzinny Ojca Świętego Jana Pawła II mieści się przy ulicy Kościelnej 7 w Wadowicach obok Bazyliki Ofiarowania NMP. Obecnie znajduje się tam muzeum.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Otwarto Muzeum Domu Rodzinnego Jana Pawła II w Wadowicach – Małopols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000504"/>
            <a:ext cx="4071966" cy="271294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428596" y="4500570"/>
            <a:ext cx="9358378" cy="1222375"/>
          </a:xfrm>
        </p:spPr>
        <p:txBody>
          <a:bodyPr>
            <a:normAutofit fontScale="90000"/>
          </a:bodyPr>
          <a:lstStyle/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 Ś</a:t>
            </a:r>
            <a:r>
              <a:rPr lang="pl-PL" sz="3200" cap="none" dirty="0" smtClean="0">
                <a:latin typeface="Times New Roman" pitchFamily="18" charset="0"/>
                <a:cs typeface="Times New Roman" pitchFamily="18" charset="0"/>
              </a:rPr>
              <a:t>w.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J</a:t>
            </a:r>
            <a:r>
              <a:rPr lang="pl-PL" sz="3200" cap="none" dirty="0" smtClean="0">
                <a:latin typeface="Times New Roman" pitchFamily="18" charset="0"/>
                <a:cs typeface="Times New Roman" pitchFamily="18" charset="0"/>
              </a:rPr>
              <a:t>an Paweł II- wiecznie żywy w naszych sercach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type="subTitle" idx="4294967295"/>
          </p:nvPr>
        </p:nvSpPr>
        <p:spPr>
          <a:xfrm>
            <a:off x="685800" y="3886200"/>
            <a:ext cx="8458200" cy="91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9" name="irc_mi" descr="http://www.szkola-laznow.pl/Gify/JP%20II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214422"/>
            <a:ext cx="3714776" cy="436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100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571472" y="-495151"/>
            <a:ext cx="8143932" cy="784830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i="1" dirty="0" smtClean="0"/>
              <a:t>1.</a:t>
            </a:r>
          </a:p>
          <a:p>
            <a:r>
              <a:rPr lang="pl-PL" i="1" dirty="0" smtClean="0">
                <a:latin typeface="Arial" pitchFamily="34" charset="0"/>
              </a:rPr>
              <a:t>Pan kiedyś stanął nad brzegiem,</a:t>
            </a:r>
            <a:br>
              <a:rPr lang="pl-PL" i="1" dirty="0" smtClean="0">
                <a:latin typeface="Arial" pitchFamily="34" charset="0"/>
              </a:rPr>
            </a:br>
            <a:r>
              <a:rPr lang="pl-PL" i="1" dirty="0" smtClean="0">
                <a:latin typeface="Arial" pitchFamily="34" charset="0"/>
              </a:rPr>
              <a:t>Szukał ludzi gotowych pójść za Nim;</a:t>
            </a:r>
            <a:br>
              <a:rPr lang="pl-PL" i="1" dirty="0" smtClean="0">
                <a:latin typeface="Arial" pitchFamily="34" charset="0"/>
              </a:rPr>
            </a:br>
            <a:r>
              <a:rPr lang="pl-PL" i="1" dirty="0" smtClean="0">
                <a:latin typeface="Arial" pitchFamily="34" charset="0"/>
              </a:rPr>
              <a:t>By łowić serca</a:t>
            </a:r>
            <a:br>
              <a:rPr lang="pl-PL" i="1" dirty="0" smtClean="0">
                <a:latin typeface="Arial" pitchFamily="34" charset="0"/>
              </a:rPr>
            </a:br>
            <a:r>
              <a:rPr lang="pl-PL" i="1" dirty="0" smtClean="0">
                <a:latin typeface="Arial" pitchFamily="34" charset="0"/>
              </a:rPr>
              <a:t>Słów Bożych prawdą.</a:t>
            </a:r>
            <a:br>
              <a:rPr lang="pl-PL" i="1" dirty="0" smtClean="0">
                <a:latin typeface="Arial" pitchFamily="34" charset="0"/>
              </a:rPr>
            </a:br>
            <a:r>
              <a:rPr lang="pl-PL" i="1" dirty="0" smtClean="0">
                <a:latin typeface="Arial" pitchFamily="34" charset="0"/>
              </a:rPr>
              <a:t/>
            </a:r>
            <a:br>
              <a:rPr lang="pl-PL" i="1" dirty="0" smtClean="0">
                <a:latin typeface="Arial" pitchFamily="34" charset="0"/>
              </a:rPr>
            </a:br>
            <a:r>
              <a:rPr lang="pl-PL" i="1" dirty="0" smtClean="0">
                <a:latin typeface="Arial" pitchFamily="34" charset="0"/>
              </a:rPr>
              <a:t>Ref.: </a:t>
            </a:r>
            <a:br>
              <a:rPr lang="pl-PL" i="1" dirty="0" smtClean="0">
                <a:latin typeface="Arial" pitchFamily="34" charset="0"/>
              </a:rPr>
            </a:br>
            <a:r>
              <a:rPr lang="pl-PL" i="1" dirty="0" smtClean="0">
                <a:latin typeface="Arial" pitchFamily="34" charset="0"/>
              </a:rPr>
              <a:t>O Panie, to Ty na mnie spojrzałeś,</a:t>
            </a:r>
            <a:br>
              <a:rPr lang="pl-PL" i="1" dirty="0" smtClean="0">
                <a:latin typeface="Arial" pitchFamily="34" charset="0"/>
              </a:rPr>
            </a:br>
            <a:r>
              <a:rPr lang="pl-PL" i="1" dirty="0" smtClean="0">
                <a:latin typeface="Arial" pitchFamily="34" charset="0"/>
              </a:rPr>
              <a:t>Twoje usta dziś wyrzekły me imię.</a:t>
            </a:r>
            <a:br>
              <a:rPr lang="pl-PL" i="1" dirty="0" smtClean="0">
                <a:latin typeface="Arial" pitchFamily="34" charset="0"/>
              </a:rPr>
            </a:br>
            <a:r>
              <a:rPr lang="pl-PL" i="1" dirty="0" smtClean="0">
                <a:latin typeface="Arial" pitchFamily="34" charset="0"/>
              </a:rPr>
              <a:t>Swoją barkę pozostawiam na brzegu,</a:t>
            </a:r>
            <a:br>
              <a:rPr lang="pl-PL" i="1" dirty="0" smtClean="0">
                <a:latin typeface="Arial" pitchFamily="34" charset="0"/>
              </a:rPr>
            </a:br>
            <a:r>
              <a:rPr lang="pl-PL" i="1" dirty="0" smtClean="0">
                <a:latin typeface="Arial" pitchFamily="34" charset="0"/>
              </a:rPr>
              <a:t>Razem z Tobą nowy zacznę dziś łów.</a:t>
            </a:r>
            <a:br>
              <a:rPr lang="pl-PL" i="1" dirty="0" smtClean="0">
                <a:latin typeface="Arial" pitchFamily="34" charset="0"/>
              </a:rPr>
            </a:br>
            <a:endParaRPr lang="pl-PL" i="1" dirty="0" smtClean="0">
              <a:latin typeface="Arial" pitchFamily="34" charset="0"/>
            </a:endParaRPr>
          </a:p>
          <a:p>
            <a:r>
              <a:rPr lang="pl-PL" i="1" dirty="0" smtClean="0">
                <a:latin typeface="Arial" pitchFamily="34" charset="0"/>
              </a:rPr>
              <a:t>2. </a:t>
            </a:r>
            <a:br>
              <a:rPr lang="pl-PL" i="1" dirty="0" smtClean="0">
                <a:latin typeface="Arial" pitchFamily="34" charset="0"/>
              </a:rPr>
            </a:br>
            <a:r>
              <a:rPr lang="pl-PL" i="1" dirty="0" smtClean="0">
                <a:latin typeface="Arial" pitchFamily="34" charset="0"/>
              </a:rPr>
              <a:t>Jestem ubogim człowiekiem,</a:t>
            </a:r>
            <a:br>
              <a:rPr lang="pl-PL" i="1" dirty="0" smtClean="0">
                <a:latin typeface="Arial" pitchFamily="34" charset="0"/>
              </a:rPr>
            </a:br>
            <a:r>
              <a:rPr lang="pl-PL" i="1" dirty="0" smtClean="0">
                <a:latin typeface="Arial" pitchFamily="34" charset="0"/>
              </a:rPr>
              <a:t>Moim skarbem są ręce gotowe</a:t>
            </a:r>
            <a:br>
              <a:rPr lang="pl-PL" i="1" dirty="0" smtClean="0">
                <a:latin typeface="Arial" pitchFamily="34" charset="0"/>
              </a:rPr>
            </a:br>
            <a:r>
              <a:rPr lang="pl-PL" i="1" dirty="0" smtClean="0">
                <a:latin typeface="Arial" pitchFamily="34" charset="0"/>
              </a:rPr>
              <a:t>Do pracy z Tobą</a:t>
            </a:r>
            <a:br>
              <a:rPr lang="pl-PL" i="1" dirty="0" smtClean="0">
                <a:latin typeface="Arial" pitchFamily="34" charset="0"/>
              </a:rPr>
            </a:br>
            <a:r>
              <a:rPr lang="pl-PL" i="1" dirty="0" smtClean="0">
                <a:latin typeface="Arial" pitchFamily="34" charset="0"/>
              </a:rPr>
              <a:t>I czyste serce.</a:t>
            </a:r>
            <a:br>
              <a:rPr lang="pl-PL" i="1" dirty="0" smtClean="0">
                <a:latin typeface="Arial" pitchFamily="34" charset="0"/>
              </a:rPr>
            </a:br>
            <a:endParaRPr lang="pl-PL" i="1" dirty="0" smtClean="0">
              <a:latin typeface="Arial" pitchFamily="34" charset="0"/>
            </a:endParaRPr>
          </a:p>
          <a:p>
            <a:endParaRPr lang="pl-PL" i="1" dirty="0" smtClean="0">
              <a:latin typeface="Arial" pitchFamily="34" charset="0"/>
            </a:endParaRPr>
          </a:p>
          <a:p>
            <a:endParaRPr lang="pl-PL" i="1" dirty="0" smtClean="0">
              <a:latin typeface="Arial" pitchFamily="34" charset="0"/>
            </a:endParaRPr>
          </a:p>
          <a:p>
            <a:endParaRPr lang="pl-PL" i="1" dirty="0" smtClean="0">
              <a:latin typeface="Arial" pitchFamily="34" charset="0"/>
            </a:endParaRPr>
          </a:p>
          <a:p>
            <a:endParaRPr lang="pl-PL" i="1" dirty="0" smtClean="0">
              <a:latin typeface="Arial" pitchFamily="34" charset="0"/>
            </a:endParaRPr>
          </a:p>
          <a:p>
            <a:endParaRPr lang="pl-PL" i="1" dirty="0" smtClean="0">
              <a:latin typeface="Arial" pitchFamily="34" charset="0"/>
            </a:endParaRPr>
          </a:p>
          <a:p>
            <a:endParaRPr lang="pl-PL" i="1" dirty="0" smtClean="0">
              <a:latin typeface="Arial" pitchFamily="34" charset="0"/>
            </a:endParaRPr>
          </a:p>
          <a:p>
            <a:endParaRPr lang="pl-PL" i="1" dirty="0" smtClean="0">
              <a:latin typeface="Arial" pitchFamily="34" charset="0"/>
            </a:endParaRPr>
          </a:p>
          <a:p>
            <a:r>
              <a:rPr lang="pl-PL" i="1" dirty="0" smtClean="0">
                <a:latin typeface="Arial" pitchFamily="34" charset="0"/>
              </a:rPr>
              <a:t/>
            </a:r>
            <a:br>
              <a:rPr lang="pl-PL" i="1" dirty="0" smtClean="0">
                <a:latin typeface="Arial" pitchFamily="34" charset="0"/>
              </a:rPr>
            </a:br>
            <a:endParaRPr lang="pl-PL" i="1" dirty="0" smtClean="0">
              <a:latin typeface="Arial" pitchFamily="34" charset="0"/>
            </a:endParaRPr>
          </a:p>
          <a:p>
            <a:endParaRPr lang="pl-PL" i="1" dirty="0" smtClean="0">
              <a:latin typeface="Arial" pitchFamily="34" charset="0"/>
            </a:endParaRPr>
          </a:p>
          <a:p>
            <a:r>
              <a:rPr lang="pl-PL" i="1" dirty="0" smtClean="0">
                <a:latin typeface="Arial" pitchFamily="34" charset="0"/>
              </a:rPr>
              <a:t>3. </a:t>
            </a:r>
            <a:br>
              <a:rPr lang="pl-PL" i="1" dirty="0" smtClean="0">
                <a:latin typeface="Arial" pitchFamily="34" charset="0"/>
              </a:rPr>
            </a:br>
            <a:r>
              <a:rPr lang="pl-PL" i="1" dirty="0" smtClean="0">
                <a:latin typeface="Arial" pitchFamily="34" charset="0"/>
              </a:rPr>
              <a:t>Ty, potrzebujesz mych dłoni,</a:t>
            </a:r>
            <a:br>
              <a:rPr lang="pl-PL" i="1" dirty="0" smtClean="0">
                <a:latin typeface="Arial" pitchFamily="34" charset="0"/>
              </a:rPr>
            </a:br>
            <a:r>
              <a:rPr lang="pl-PL" i="1" dirty="0" smtClean="0">
                <a:latin typeface="Arial" pitchFamily="34" charset="0"/>
              </a:rPr>
              <a:t>Mego serca młodego zapałem</a:t>
            </a:r>
            <a:br>
              <a:rPr lang="pl-PL" i="1" dirty="0" smtClean="0">
                <a:latin typeface="Arial" pitchFamily="34" charset="0"/>
              </a:rPr>
            </a:br>
            <a:r>
              <a:rPr lang="pl-PL" i="1" dirty="0" smtClean="0">
                <a:latin typeface="Arial" pitchFamily="34" charset="0"/>
              </a:rPr>
              <a:t>Mych kropli potu</a:t>
            </a:r>
            <a:br>
              <a:rPr lang="pl-PL" i="1" dirty="0" smtClean="0">
                <a:latin typeface="Arial" pitchFamily="34" charset="0"/>
              </a:rPr>
            </a:br>
            <a:r>
              <a:rPr lang="pl-PL" i="1" dirty="0" smtClean="0">
                <a:latin typeface="Arial" pitchFamily="34" charset="0"/>
              </a:rPr>
              <a:t>I samotności.</a:t>
            </a:r>
            <a:br>
              <a:rPr lang="pl-PL" i="1" dirty="0" smtClean="0">
                <a:latin typeface="Arial" pitchFamily="34" charset="0"/>
              </a:rPr>
            </a:br>
            <a:r>
              <a:rPr lang="pl-PL" i="1" dirty="0" smtClean="0">
                <a:latin typeface="Arial" pitchFamily="34" charset="0"/>
              </a:rPr>
              <a:t/>
            </a:r>
            <a:br>
              <a:rPr lang="pl-PL" i="1" dirty="0" smtClean="0">
                <a:latin typeface="Arial" pitchFamily="34" charset="0"/>
              </a:rPr>
            </a:br>
            <a:r>
              <a:rPr lang="pl-PL" i="1" dirty="0" smtClean="0">
                <a:latin typeface="Arial" pitchFamily="34" charset="0"/>
              </a:rPr>
              <a:t>4. </a:t>
            </a:r>
            <a:br>
              <a:rPr lang="pl-PL" i="1" dirty="0" smtClean="0">
                <a:latin typeface="Arial" pitchFamily="34" charset="0"/>
              </a:rPr>
            </a:br>
            <a:r>
              <a:rPr lang="pl-PL" i="1" dirty="0" smtClean="0">
                <a:latin typeface="Arial" pitchFamily="34" charset="0"/>
              </a:rPr>
              <a:t>Dziś wypłyniemy już razem</a:t>
            </a:r>
            <a:br>
              <a:rPr lang="pl-PL" i="1" dirty="0" smtClean="0">
                <a:latin typeface="Arial" pitchFamily="34" charset="0"/>
              </a:rPr>
            </a:br>
            <a:r>
              <a:rPr lang="pl-PL" i="1" dirty="0" smtClean="0">
                <a:latin typeface="Arial" pitchFamily="34" charset="0"/>
              </a:rPr>
              <a:t>Łowić serca na morzach dusz ludzkich </a:t>
            </a:r>
            <a:br>
              <a:rPr lang="pl-PL" i="1" dirty="0" smtClean="0">
                <a:latin typeface="Arial" pitchFamily="34" charset="0"/>
              </a:rPr>
            </a:br>
            <a:r>
              <a:rPr lang="pl-PL" i="1" dirty="0" smtClean="0">
                <a:latin typeface="Arial" pitchFamily="34" charset="0"/>
              </a:rPr>
              <a:t>Twej prawdy siecią</a:t>
            </a:r>
            <a:br>
              <a:rPr lang="pl-PL" i="1" dirty="0" smtClean="0">
                <a:latin typeface="Arial" pitchFamily="34" charset="0"/>
              </a:rPr>
            </a:br>
            <a:r>
              <a:rPr lang="pl-PL" i="1" dirty="0" smtClean="0">
                <a:latin typeface="Arial" pitchFamily="34" charset="0"/>
              </a:rPr>
              <a:t>I słowem życia.</a:t>
            </a:r>
          </a:p>
          <a:p>
            <a:endParaRPr lang="pl-PL" i="1" dirty="0" smtClean="0">
              <a:latin typeface="Arial" pitchFamily="34" charset="0"/>
            </a:endParaRPr>
          </a:p>
          <a:p>
            <a:endParaRPr lang="pl-PL" i="1" dirty="0" smtClean="0">
              <a:latin typeface="Arial" pitchFamily="34" charset="0"/>
            </a:endParaRPr>
          </a:p>
          <a:p>
            <a:endParaRPr lang="pl-PL" i="1" dirty="0">
              <a:latin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071538" y="285728"/>
            <a:ext cx="6286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                             </a:t>
            </a:r>
          </a:p>
          <a:p>
            <a:endParaRPr lang="pl-PL" dirty="0" smtClean="0"/>
          </a:p>
          <a:p>
            <a:pPr algn="ctr"/>
            <a:r>
              <a:rPr lang="pl-PL" b="1" i="1" dirty="0" smtClean="0"/>
              <a:t>BARKA </a:t>
            </a:r>
            <a:r>
              <a:rPr lang="pl-PL" b="1" i="1" smtClean="0"/>
              <a:t>– UKOCHANA  PIEŚŃ  JANA  PAWŁA </a:t>
            </a:r>
            <a:r>
              <a:rPr lang="pl-PL" b="1" i="1" dirty="0" smtClean="0"/>
              <a:t>II </a:t>
            </a:r>
            <a:endParaRPr lang="pl-PL" b="1" i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071934" y="6357958"/>
            <a:ext cx="93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KONIEC</a:t>
            </a:r>
            <a:endParaRPr lang="pl-PL" dirty="0"/>
          </a:p>
        </p:txBody>
      </p:sp>
    </p:spTree>
  </p:cSld>
  <p:clrMapOvr>
    <a:masterClrMapping/>
  </p:clrMapOvr>
  <p:transition spd="slow" advTm="6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chrzest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10" descr="http://www.sosw-tczew.internetdsl.pl/jp201_pliki/image005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643050"/>
            <a:ext cx="436722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500034" y="2357430"/>
            <a:ext cx="32147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Karol Wojtyła został ochrzczony w kościele parafialnym dnia 20.06.1920 roku przez księdza Franciszka Żaka - kapelana wojskowego.</a:t>
            </a:r>
            <a:endParaRPr lang="pl-PL" dirty="0"/>
          </a:p>
        </p:txBody>
      </p:sp>
    </p:spTree>
    <p:custDataLst>
      <p:tags r:id="rId1"/>
    </p:custDataLst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flipV="1">
            <a:off x="357158" y="6026137"/>
            <a:ext cx="8686800" cy="18894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irc_mi" descr="http://d.naszemiasto.pl/k/r/a1/05/4dbd19b2de4e6_o.jpg?205757156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3962400" cy="413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4572000" y="27860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25 maja 1929r. – Pierwsza Komunia Święta,  do której przygotował Karola ks. Jan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Pawela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6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irc_mi" descr="http://spwolamed.w.interia.pl/jpg/wszk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328612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857224" y="5715016"/>
            <a:ext cx="2191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Karol w wieku 12 lat.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4000496" y="2143116"/>
            <a:ext cx="41341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latin typeface="Times New Roman" pitchFamily="18" charset="0"/>
                <a:cs typeface="Times New Roman" pitchFamily="18" charset="0"/>
              </a:rPr>
              <a:t>W dzieciństwie Karola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nazywano Lolek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. Często grał w piłkę nożną i jeździł na nartach oraz odbywał razem z ojcem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wiele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wycieczek krajoznawczych. Postrzegano go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jako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chłopca wysportowanego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                    i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uzdolnionego.</a:t>
            </a:r>
          </a:p>
          <a:p>
            <a:endParaRPr lang="pl-PL" dirty="0"/>
          </a:p>
        </p:txBody>
      </p:sp>
    </p:spTree>
  </p:cSld>
  <p:clrMapOvr>
    <a:masterClrMapping/>
  </p:clrMapOvr>
  <p:transition spd="slow" advClick="0" advTm="11406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5715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Symbol zastępczy zawartości 3" descr="http://d.polskatimes.pl/k/r/1/46/38/52f75f330a162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785926"/>
            <a:ext cx="521497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357126" y="5072074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i="1" dirty="0" smtClean="0">
                <a:latin typeface="Times New Roman" pitchFamily="18" charset="0"/>
                <a:cs typeface="Times New Roman" pitchFamily="18" charset="0"/>
              </a:rPr>
            </a:br>
            <a:endParaRPr lang="pl-PL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Ministrant Karol Wojtyła drugi od lewej w pierwszym rzędzie. Obok ks. Edward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Zacher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młodość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214422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  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1930r. 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Karol Wojtyła rozpoczął 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naukę w 8- letnim Państwowym Gimnazjum 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                        im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. Marcina </a:t>
            </a:r>
            <a:r>
              <a:rPr lang="pl-PL" sz="1800" dirty="0" err="1" smtClean="0">
                <a:latin typeface="Times New Roman" pitchFamily="18" charset="0"/>
                <a:cs typeface="Times New Roman" pitchFamily="18" charset="0"/>
              </a:rPr>
              <a:t>Wadowity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w Wadowicach.</a:t>
            </a:r>
          </a:p>
          <a:p>
            <a:pPr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     W gimnazjum 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zainteresował 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się literaturą, a zwłaszcza 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teatrem 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i występował 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                            w 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przedstawieniach kółka teatralnego.</a:t>
            </a:r>
            <a:endParaRPr lang="pl-PL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19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pl-PL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http://d.polskatimes.pl/k/r/13/86/63/4f22981a2eae3_k1.jpg?1353384908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143248"/>
            <a:ext cx="7000924" cy="284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571472" y="628652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Karol Wojtyła jako Gustaw w „Ślubach panieńskich”.</a:t>
            </a:r>
            <a:endParaRPr kumimoji="0" lang="pl-P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1765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24918" cy="18571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3857620" y="2071678"/>
            <a:ext cx="5286380" cy="28575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     Karol Wojtyła zdał maturę na ocenę celującą                      w 1938r. </a:t>
            </a:r>
          </a:p>
          <a:p>
            <a:pPr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     Po maturze rozpoczął studia polonistyczne na Uniwersytecie Jagiellońskim w Krakowie,                 dokąd przeprowadził się z ojcem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Podczas okupacji niemieckiej pracował fizycznie m.in. w zakładach Solvay w Krakowie. </a:t>
            </a:r>
          </a:p>
          <a:p>
            <a:pPr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     W 1942r. Karol Wojtyła wstąpił do tajnego seminarium duchownego.</a:t>
            </a:r>
          </a:p>
          <a:p>
            <a:pPr>
              <a:buNone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1800" dirty="0"/>
          </a:p>
        </p:txBody>
      </p:sp>
      <p:pic>
        <p:nvPicPr>
          <p:cNvPr id="1028" name="Picture 4" descr="http://www.sp5lipno.pl/stud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2857500" cy="41338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|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815</TotalTime>
  <Words>570</Words>
  <Application>Microsoft Office PowerPoint</Application>
  <PresentationFormat>Pokaz na ekranie (4:3)</PresentationFormat>
  <Paragraphs>108</Paragraphs>
  <Slides>31</Slides>
  <Notes>1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Wędrówka</vt:lpstr>
      <vt:lpstr>Karol Wojtyła-                                            Św. Jan Paweł II </vt:lpstr>
      <vt:lpstr>Dzieciństwo</vt:lpstr>
      <vt:lpstr>Dom rodzinny Karola Wojtyły</vt:lpstr>
      <vt:lpstr>chrzest</vt:lpstr>
      <vt:lpstr> </vt:lpstr>
      <vt:lpstr> </vt:lpstr>
      <vt:lpstr> </vt:lpstr>
      <vt:lpstr>młodość</vt:lpstr>
      <vt:lpstr> </vt:lpstr>
      <vt:lpstr>Sportowe i turystyczne pasje  karola wojtyły</vt:lpstr>
      <vt:lpstr>Slajd 11</vt:lpstr>
      <vt:lpstr>Slajd 12</vt:lpstr>
      <vt:lpstr>Kapłaństwo Karola wojtyły</vt:lpstr>
      <vt:lpstr> Karol wojtyła jako biskup                                  i kardynał</vt:lpstr>
      <vt:lpstr>Wybór karola wojtyły na papieża</vt:lpstr>
      <vt:lpstr>Papieskie pielgrzymki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Jan Paweł II- przyjaciel dzieci</vt:lpstr>
      <vt:lpstr>Slajd 25</vt:lpstr>
      <vt:lpstr>Slajd 26</vt:lpstr>
      <vt:lpstr>Slajd 27</vt:lpstr>
      <vt:lpstr>Slajd 28</vt:lpstr>
      <vt:lpstr>Śmierć</vt:lpstr>
      <vt:lpstr>               Św. Jan Paweł II- wiecznie żywy w naszych sercach</vt:lpstr>
      <vt:lpstr>Slajd 31</vt:lpstr>
    </vt:vector>
  </TitlesOfParts>
  <Company>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Karol Wojtyła- Jan Paweł II</dc:title>
  <dc:creator>Admin</dc:creator>
  <cp:lastModifiedBy>bs</cp:lastModifiedBy>
  <cp:revision>206</cp:revision>
  <dcterms:created xsi:type="dcterms:W3CDTF">2014-04-07T12:17:18Z</dcterms:created>
  <dcterms:modified xsi:type="dcterms:W3CDTF">2020-05-14T11:54:21Z</dcterms:modified>
</cp:coreProperties>
</file>